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5D7C-EC97-4167-AAF5-AB3C2FDD7140}" type="datetimeFigureOut">
              <a:rPr lang="de-DE" smtClean="0"/>
              <a:pPr/>
              <a:t>10.03.2012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52E81-6002-485D-B176-17F9836431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Konzept </a:t>
            </a:r>
            <a:br>
              <a:rPr lang="de-DE" dirty="0" smtClean="0"/>
            </a:br>
            <a:r>
              <a:rPr lang="de-DE" b="1" dirty="0" smtClean="0"/>
              <a:t>Lehrer-Schüler-Eltern-Gespräch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 - Leitfaden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Strategie des Gesprächs ankündigen</a:t>
            </a:r>
          </a:p>
          <a:p>
            <a:r>
              <a:rPr lang="de-DE" dirty="0" smtClean="0"/>
              <a:t>Befindlichkeiten klären (jeder redet zunächst aus seiner Perspektive ohne Bewertung) 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     Beginn mit der Partei, die die Problemanzeige gegeben hat</a:t>
            </a:r>
          </a:p>
          <a:p>
            <a:r>
              <a:rPr lang="de-DE" dirty="0" smtClean="0">
                <a:sym typeface="Wingdings" pitchFamily="2" charset="2"/>
              </a:rPr>
              <a:t>Ursachensuche und Wünsche (Perspektive des Kindes wahrnehmen)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     Quelle benennen 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     Orientierungsfragen: Wie äußert sich das Problem? Was würde dir helfen?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Inhalte - Leitfaden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ym typeface="Wingdings" pitchFamily="2" charset="2"/>
              </a:rPr>
              <a:t>Welche Hilfe können Schüler und Lehrer geben, was muss der Schüler selber tun? 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     Aufgabenverteilung (konkrete Ziele, Maßnahmen &amp; Vorhaben formulieren)</a:t>
            </a:r>
            <a:endParaRPr lang="de-DE" dirty="0" smtClean="0"/>
          </a:p>
          <a:p>
            <a:r>
              <a:rPr lang="de-DE" dirty="0" smtClean="0"/>
              <a:t>Kontrolle und Absicherung</a:t>
            </a:r>
          </a:p>
          <a:p>
            <a:r>
              <a:rPr lang="de-DE" dirty="0" smtClean="0"/>
              <a:t>Termin zur Erfolgskontrolle</a:t>
            </a:r>
          </a:p>
          <a:p>
            <a:r>
              <a:rPr lang="de-DE" dirty="0" smtClean="0"/>
              <a:t>Verschriftlichung (unverbindlich?)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Gesprächsverhalten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Keine Vorwürfe, Schuldzuweisungen machen</a:t>
            </a:r>
          </a:p>
          <a:p>
            <a:r>
              <a:rPr lang="de-DE" dirty="0" smtClean="0"/>
              <a:t>Rückfrageprinzip (Habe ich das jetzt so richtig verstanden?)</a:t>
            </a:r>
          </a:p>
          <a:p>
            <a:r>
              <a:rPr lang="de-DE" dirty="0" smtClean="0"/>
              <a:t>Sitzordnung ohne Barrieren</a:t>
            </a:r>
          </a:p>
          <a:p>
            <a:r>
              <a:rPr lang="de-DE" dirty="0" smtClean="0"/>
              <a:t>Sachlich, zielorientiert</a:t>
            </a:r>
          </a:p>
          <a:p>
            <a:r>
              <a:rPr lang="de-DE" dirty="0" smtClean="0"/>
              <a:t>Interpretationen vermeiden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Formaler Rahmen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Prinzip von Schülern, Eltern und Lehrer an einem Tisch in Einzel- und Gruppengesprächen</a:t>
            </a:r>
          </a:p>
          <a:p>
            <a:r>
              <a:rPr lang="de-DE" dirty="0" smtClean="0"/>
              <a:t>Verbindlichkeit? Verpflichtend mit Schülern?</a:t>
            </a:r>
          </a:p>
          <a:p>
            <a:r>
              <a:rPr lang="de-DE" dirty="0" smtClean="0"/>
              <a:t>Regelmäßige Gesprächszeiten oder an einem beweglichen Ferientag?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Bildschirmpräsentation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Konzept  Lehrer-Schüler-Eltern-Gespräch</vt:lpstr>
      <vt:lpstr>Inhalte - Leitfaden</vt:lpstr>
      <vt:lpstr>Inhalte - Leitfaden</vt:lpstr>
      <vt:lpstr>Gesprächsverhalten</vt:lpstr>
      <vt:lpstr>Formaler Rahmen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Konzept  Lehrer-Schüler-Eltern-Gespräch</dc:title>
  <dc:creator>Aiko</dc:creator>
  <cp:lastModifiedBy>Ihr Benutzername</cp:lastModifiedBy>
  <cp:revision>10</cp:revision>
  <dcterms:created xsi:type="dcterms:W3CDTF">2012-03-10T09:47:18Z</dcterms:created>
  <dcterms:modified xsi:type="dcterms:W3CDTF">2012-03-10T13:04:23Z</dcterms:modified>
</cp:coreProperties>
</file>