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600650" cy="19799300"/>
  <p:notesSz cx="6858000" cy="9144000"/>
  <p:defaultTextStyle>
    <a:defPPr>
      <a:defRPr lang="de-DE"/>
    </a:defPPr>
    <a:lvl1pPr marL="0" algn="l" defTabSz="2612715" rtl="0" eaLnBrk="1" latinLnBrk="0" hangingPunct="1">
      <a:defRPr sz="5143" kern="1200">
        <a:solidFill>
          <a:schemeClr val="tx1"/>
        </a:solidFill>
        <a:latin typeface="+mn-lt"/>
        <a:ea typeface="+mn-ea"/>
        <a:cs typeface="+mn-cs"/>
      </a:defRPr>
    </a:lvl1pPr>
    <a:lvl2pPr marL="1306358" algn="l" defTabSz="2612715" rtl="0" eaLnBrk="1" latinLnBrk="0" hangingPunct="1">
      <a:defRPr sz="5143" kern="1200">
        <a:solidFill>
          <a:schemeClr val="tx1"/>
        </a:solidFill>
        <a:latin typeface="+mn-lt"/>
        <a:ea typeface="+mn-ea"/>
        <a:cs typeface="+mn-cs"/>
      </a:defRPr>
    </a:lvl2pPr>
    <a:lvl3pPr marL="2612715" algn="l" defTabSz="2612715" rtl="0" eaLnBrk="1" latinLnBrk="0" hangingPunct="1">
      <a:defRPr sz="5143" kern="1200">
        <a:solidFill>
          <a:schemeClr val="tx1"/>
        </a:solidFill>
        <a:latin typeface="+mn-lt"/>
        <a:ea typeface="+mn-ea"/>
        <a:cs typeface="+mn-cs"/>
      </a:defRPr>
    </a:lvl3pPr>
    <a:lvl4pPr marL="3919073" algn="l" defTabSz="2612715" rtl="0" eaLnBrk="1" latinLnBrk="0" hangingPunct="1">
      <a:defRPr sz="5143" kern="1200">
        <a:solidFill>
          <a:schemeClr val="tx1"/>
        </a:solidFill>
        <a:latin typeface="+mn-lt"/>
        <a:ea typeface="+mn-ea"/>
        <a:cs typeface="+mn-cs"/>
      </a:defRPr>
    </a:lvl4pPr>
    <a:lvl5pPr marL="5225430" algn="l" defTabSz="2612715" rtl="0" eaLnBrk="1" latinLnBrk="0" hangingPunct="1">
      <a:defRPr sz="5143" kern="1200">
        <a:solidFill>
          <a:schemeClr val="tx1"/>
        </a:solidFill>
        <a:latin typeface="+mn-lt"/>
        <a:ea typeface="+mn-ea"/>
        <a:cs typeface="+mn-cs"/>
      </a:defRPr>
    </a:lvl5pPr>
    <a:lvl6pPr marL="6531788" algn="l" defTabSz="2612715" rtl="0" eaLnBrk="1" latinLnBrk="0" hangingPunct="1">
      <a:defRPr sz="5143" kern="1200">
        <a:solidFill>
          <a:schemeClr val="tx1"/>
        </a:solidFill>
        <a:latin typeface="+mn-lt"/>
        <a:ea typeface="+mn-ea"/>
        <a:cs typeface="+mn-cs"/>
      </a:defRPr>
    </a:lvl6pPr>
    <a:lvl7pPr marL="7838145" algn="l" defTabSz="2612715" rtl="0" eaLnBrk="1" latinLnBrk="0" hangingPunct="1">
      <a:defRPr sz="5143" kern="1200">
        <a:solidFill>
          <a:schemeClr val="tx1"/>
        </a:solidFill>
        <a:latin typeface="+mn-lt"/>
        <a:ea typeface="+mn-ea"/>
        <a:cs typeface="+mn-cs"/>
      </a:defRPr>
    </a:lvl7pPr>
    <a:lvl8pPr marL="9144503" algn="l" defTabSz="2612715" rtl="0" eaLnBrk="1" latinLnBrk="0" hangingPunct="1">
      <a:defRPr sz="5143" kern="1200">
        <a:solidFill>
          <a:schemeClr val="tx1"/>
        </a:solidFill>
        <a:latin typeface="+mn-lt"/>
        <a:ea typeface="+mn-ea"/>
        <a:cs typeface="+mn-cs"/>
      </a:defRPr>
    </a:lvl8pPr>
    <a:lvl9pPr marL="10450860" algn="l" defTabSz="2612715" rtl="0" eaLnBrk="1" latinLnBrk="0" hangingPunct="1">
      <a:defRPr sz="5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1" d="100"/>
          <a:sy n="31" d="100"/>
        </p:scale>
        <p:origin x="61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240303"/>
            <a:ext cx="26010553" cy="6893090"/>
          </a:xfrm>
        </p:spPr>
        <p:txBody>
          <a:bodyPr anchor="b"/>
          <a:lstStyle>
            <a:lvl1pPr algn="ctr">
              <a:defRPr sz="1732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0399217"/>
            <a:ext cx="22950488" cy="4780246"/>
          </a:xfrm>
        </p:spPr>
        <p:txBody>
          <a:bodyPr/>
          <a:lstStyle>
            <a:lvl1pPr marL="0" indent="0" algn="ctr">
              <a:buNone/>
              <a:defRPr sz="6929"/>
            </a:lvl1pPr>
            <a:lvl2pPr marL="1319936" indent="0" algn="ctr">
              <a:buNone/>
              <a:defRPr sz="5774"/>
            </a:lvl2pPr>
            <a:lvl3pPr marL="2639873" indent="0" algn="ctr">
              <a:buNone/>
              <a:defRPr sz="5197"/>
            </a:lvl3pPr>
            <a:lvl4pPr marL="3959809" indent="0" algn="ctr">
              <a:buNone/>
              <a:defRPr sz="4619"/>
            </a:lvl4pPr>
            <a:lvl5pPr marL="5279746" indent="0" algn="ctr">
              <a:buNone/>
              <a:defRPr sz="4619"/>
            </a:lvl5pPr>
            <a:lvl6pPr marL="6599682" indent="0" algn="ctr">
              <a:buNone/>
              <a:defRPr sz="4619"/>
            </a:lvl6pPr>
            <a:lvl7pPr marL="7919618" indent="0" algn="ctr">
              <a:buNone/>
              <a:defRPr sz="4619"/>
            </a:lvl7pPr>
            <a:lvl8pPr marL="9239555" indent="0" algn="ctr">
              <a:buNone/>
              <a:defRPr sz="4619"/>
            </a:lvl8pPr>
            <a:lvl9pPr marL="10559491" indent="0" algn="ctr">
              <a:buNone/>
              <a:defRPr sz="4619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6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08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054129"/>
            <a:ext cx="6598265" cy="1677899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054129"/>
            <a:ext cx="19412287" cy="1677899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64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50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4936081"/>
            <a:ext cx="26393061" cy="8235957"/>
          </a:xfrm>
        </p:spPr>
        <p:txBody>
          <a:bodyPr anchor="b"/>
          <a:lstStyle>
            <a:lvl1pPr>
              <a:defRPr sz="1732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3249954"/>
            <a:ext cx="26393061" cy="4331095"/>
          </a:xfrm>
        </p:spPr>
        <p:txBody>
          <a:bodyPr/>
          <a:lstStyle>
            <a:lvl1pPr marL="0" indent="0">
              <a:buNone/>
              <a:defRPr sz="6929">
                <a:solidFill>
                  <a:schemeClr val="tx1"/>
                </a:solidFill>
              </a:defRPr>
            </a:lvl1pPr>
            <a:lvl2pPr marL="1319936" indent="0">
              <a:buNone/>
              <a:defRPr sz="5774">
                <a:solidFill>
                  <a:schemeClr val="tx1">
                    <a:tint val="75000"/>
                  </a:schemeClr>
                </a:solidFill>
              </a:defRPr>
            </a:lvl2pPr>
            <a:lvl3pPr marL="2639873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3pPr>
            <a:lvl4pPr marL="3959809" indent="0">
              <a:buNone/>
              <a:defRPr sz="4619">
                <a:solidFill>
                  <a:schemeClr val="tx1">
                    <a:tint val="75000"/>
                  </a:schemeClr>
                </a:solidFill>
              </a:defRPr>
            </a:lvl4pPr>
            <a:lvl5pPr marL="5279746" indent="0">
              <a:buNone/>
              <a:defRPr sz="4619">
                <a:solidFill>
                  <a:schemeClr val="tx1">
                    <a:tint val="75000"/>
                  </a:schemeClr>
                </a:solidFill>
              </a:defRPr>
            </a:lvl5pPr>
            <a:lvl6pPr marL="6599682" indent="0">
              <a:buNone/>
              <a:defRPr sz="4619">
                <a:solidFill>
                  <a:schemeClr val="tx1">
                    <a:tint val="75000"/>
                  </a:schemeClr>
                </a:solidFill>
              </a:defRPr>
            </a:lvl6pPr>
            <a:lvl7pPr marL="7919618" indent="0">
              <a:buNone/>
              <a:defRPr sz="4619">
                <a:solidFill>
                  <a:schemeClr val="tx1">
                    <a:tint val="75000"/>
                  </a:schemeClr>
                </a:solidFill>
              </a:defRPr>
            </a:lvl7pPr>
            <a:lvl8pPr marL="9239555" indent="0">
              <a:buNone/>
              <a:defRPr sz="4619">
                <a:solidFill>
                  <a:schemeClr val="tx1">
                    <a:tint val="75000"/>
                  </a:schemeClr>
                </a:solidFill>
              </a:defRPr>
            </a:lvl8pPr>
            <a:lvl9pPr marL="10559491" indent="0">
              <a:buNone/>
              <a:defRPr sz="46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0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270647"/>
            <a:ext cx="13005276" cy="1256247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270647"/>
            <a:ext cx="13005276" cy="1256247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38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054134"/>
            <a:ext cx="26393061" cy="382694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4853580"/>
            <a:ext cx="12945507" cy="2378664"/>
          </a:xfrm>
        </p:spPr>
        <p:txBody>
          <a:bodyPr anchor="b"/>
          <a:lstStyle>
            <a:lvl1pPr marL="0" indent="0">
              <a:buNone/>
              <a:defRPr sz="6929" b="1"/>
            </a:lvl1pPr>
            <a:lvl2pPr marL="1319936" indent="0">
              <a:buNone/>
              <a:defRPr sz="5774" b="1"/>
            </a:lvl2pPr>
            <a:lvl3pPr marL="2639873" indent="0">
              <a:buNone/>
              <a:defRPr sz="5197" b="1"/>
            </a:lvl3pPr>
            <a:lvl4pPr marL="3959809" indent="0">
              <a:buNone/>
              <a:defRPr sz="4619" b="1"/>
            </a:lvl4pPr>
            <a:lvl5pPr marL="5279746" indent="0">
              <a:buNone/>
              <a:defRPr sz="4619" b="1"/>
            </a:lvl5pPr>
            <a:lvl6pPr marL="6599682" indent="0">
              <a:buNone/>
              <a:defRPr sz="4619" b="1"/>
            </a:lvl6pPr>
            <a:lvl7pPr marL="7919618" indent="0">
              <a:buNone/>
              <a:defRPr sz="4619" b="1"/>
            </a:lvl7pPr>
            <a:lvl8pPr marL="9239555" indent="0">
              <a:buNone/>
              <a:defRPr sz="4619" b="1"/>
            </a:lvl8pPr>
            <a:lvl9pPr marL="10559491" indent="0">
              <a:buNone/>
              <a:defRPr sz="4619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232244"/>
            <a:ext cx="12945507" cy="1063754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4853580"/>
            <a:ext cx="13009262" cy="2378664"/>
          </a:xfrm>
        </p:spPr>
        <p:txBody>
          <a:bodyPr anchor="b"/>
          <a:lstStyle>
            <a:lvl1pPr marL="0" indent="0">
              <a:buNone/>
              <a:defRPr sz="6929" b="1"/>
            </a:lvl1pPr>
            <a:lvl2pPr marL="1319936" indent="0">
              <a:buNone/>
              <a:defRPr sz="5774" b="1"/>
            </a:lvl2pPr>
            <a:lvl3pPr marL="2639873" indent="0">
              <a:buNone/>
              <a:defRPr sz="5197" b="1"/>
            </a:lvl3pPr>
            <a:lvl4pPr marL="3959809" indent="0">
              <a:buNone/>
              <a:defRPr sz="4619" b="1"/>
            </a:lvl4pPr>
            <a:lvl5pPr marL="5279746" indent="0">
              <a:buNone/>
              <a:defRPr sz="4619" b="1"/>
            </a:lvl5pPr>
            <a:lvl6pPr marL="6599682" indent="0">
              <a:buNone/>
              <a:defRPr sz="4619" b="1"/>
            </a:lvl6pPr>
            <a:lvl7pPr marL="7919618" indent="0">
              <a:buNone/>
              <a:defRPr sz="4619" b="1"/>
            </a:lvl7pPr>
            <a:lvl8pPr marL="9239555" indent="0">
              <a:buNone/>
              <a:defRPr sz="4619" b="1"/>
            </a:lvl8pPr>
            <a:lvl9pPr marL="10559491" indent="0">
              <a:buNone/>
              <a:defRPr sz="4619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232244"/>
            <a:ext cx="13009262" cy="1063754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84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34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82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319953"/>
            <a:ext cx="9869506" cy="4619837"/>
          </a:xfrm>
        </p:spPr>
        <p:txBody>
          <a:bodyPr anchor="b"/>
          <a:lstStyle>
            <a:lvl1pPr>
              <a:defRPr sz="923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2850737"/>
            <a:ext cx="15491579" cy="14070336"/>
          </a:xfrm>
        </p:spPr>
        <p:txBody>
          <a:bodyPr/>
          <a:lstStyle>
            <a:lvl1pPr>
              <a:defRPr sz="9238"/>
            </a:lvl1pPr>
            <a:lvl2pPr>
              <a:defRPr sz="8084"/>
            </a:lvl2pPr>
            <a:lvl3pPr>
              <a:defRPr sz="6929"/>
            </a:lvl3pPr>
            <a:lvl4pPr>
              <a:defRPr sz="5774"/>
            </a:lvl4pPr>
            <a:lvl5pPr>
              <a:defRPr sz="5774"/>
            </a:lvl5pPr>
            <a:lvl6pPr>
              <a:defRPr sz="5774"/>
            </a:lvl6pPr>
            <a:lvl7pPr>
              <a:defRPr sz="5774"/>
            </a:lvl7pPr>
            <a:lvl8pPr>
              <a:defRPr sz="5774"/>
            </a:lvl8pPr>
            <a:lvl9pPr>
              <a:defRPr sz="5774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5939790"/>
            <a:ext cx="9869506" cy="11004196"/>
          </a:xfrm>
        </p:spPr>
        <p:txBody>
          <a:bodyPr/>
          <a:lstStyle>
            <a:lvl1pPr marL="0" indent="0">
              <a:buNone/>
              <a:defRPr sz="4619"/>
            </a:lvl1pPr>
            <a:lvl2pPr marL="1319936" indent="0">
              <a:buNone/>
              <a:defRPr sz="4042"/>
            </a:lvl2pPr>
            <a:lvl3pPr marL="2639873" indent="0">
              <a:buNone/>
              <a:defRPr sz="3464"/>
            </a:lvl3pPr>
            <a:lvl4pPr marL="3959809" indent="0">
              <a:buNone/>
              <a:defRPr sz="2887"/>
            </a:lvl4pPr>
            <a:lvl5pPr marL="5279746" indent="0">
              <a:buNone/>
              <a:defRPr sz="2887"/>
            </a:lvl5pPr>
            <a:lvl6pPr marL="6599682" indent="0">
              <a:buNone/>
              <a:defRPr sz="2887"/>
            </a:lvl6pPr>
            <a:lvl7pPr marL="7919618" indent="0">
              <a:buNone/>
              <a:defRPr sz="2887"/>
            </a:lvl7pPr>
            <a:lvl8pPr marL="9239555" indent="0">
              <a:buNone/>
              <a:defRPr sz="2887"/>
            </a:lvl8pPr>
            <a:lvl9pPr marL="10559491" indent="0">
              <a:buNone/>
              <a:defRPr sz="288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98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319953"/>
            <a:ext cx="9869506" cy="4619837"/>
          </a:xfrm>
        </p:spPr>
        <p:txBody>
          <a:bodyPr anchor="b"/>
          <a:lstStyle>
            <a:lvl1pPr>
              <a:defRPr sz="923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2850737"/>
            <a:ext cx="15491579" cy="14070336"/>
          </a:xfrm>
        </p:spPr>
        <p:txBody>
          <a:bodyPr anchor="t"/>
          <a:lstStyle>
            <a:lvl1pPr marL="0" indent="0">
              <a:buNone/>
              <a:defRPr sz="9238"/>
            </a:lvl1pPr>
            <a:lvl2pPr marL="1319936" indent="0">
              <a:buNone/>
              <a:defRPr sz="8084"/>
            </a:lvl2pPr>
            <a:lvl3pPr marL="2639873" indent="0">
              <a:buNone/>
              <a:defRPr sz="6929"/>
            </a:lvl3pPr>
            <a:lvl4pPr marL="3959809" indent="0">
              <a:buNone/>
              <a:defRPr sz="5774"/>
            </a:lvl4pPr>
            <a:lvl5pPr marL="5279746" indent="0">
              <a:buNone/>
              <a:defRPr sz="5774"/>
            </a:lvl5pPr>
            <a:lvl6pPr marL="6599682" indent="0">
              <a:buNone/>
              <a:defRPr sz="5774"/>
            </a:lvl6pPr>
            <a:lvl7pPr marL="7919618" indent="0">
              <a:buNone/>
              <a:defRPr sz="5774"/>
            </a:lvl7pPr>
            <a:lvl8pPr marL="9239555" indent="0">
              <a:buNone/>
              <a:defRPr sz="5774"/>
            </a:lvl8pPr>
            <a:lvl9pPr marL="10559491" indent="0">
              <a:buNone/>
              <a:defRPr sz="5774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5939790"/>
            <a:ext cx="9869506" cy="11004196"/>
          </a:xfrm>
        </p:spPr>
        <p:txBody>
          <a:bodyPr/>
          <a:lstStyle>
            <a:lvl1pPr marL="0" indent="0">
              <a:buNone/>
              <a:defRPr sz="4619"/>
            </a:lvl1pPr>
            <a:lvl2pPr marL="1319936" indent="0">
              <a:buNone/>
              <a:defRPr sz="4042"/>
            </a:lvl2pPr>
            <a:lvl3pPr marL="2639873" indent="0">
              <a:buNone/>
              <a:defRPr sz="3464"/>
            </a:lvl3pPr>
            <a:lvl4pPr marL="3959809" indent="0">
              <a:buNone/>
              <a:defRPr sz="2887"/>
            </a:lvl4pPr>
            <a:lvl5pPr marL="5279746" indent="0">
              <a:buNone/>
              <a:defRPr sz="2887"/>
            </a:lvl5pPr>
            <a:lvl6pPr marL="6599682" indent="0">
              <a:buNone/>
              <a:defRPr sz="2887"/>
            </a:lvl6pPr>
            <a:lvl7pPr marL="7919618" indent="0">
              <a:buNone/>
              <a:defRPr sz="2887"/>
            </a:lvl7pPr>
            <a:lvl8pPr marL="9239555" indent="0">
              <a:buNone/>
              <a:defRPr sz="2887"/>
            </a:lvl8pPr>
            <a:lvl9pPr marL="10559491" indent="0">
              <a:buNone/>
              <a:defRPr sz="288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14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054134"/>
            <a:ext cx="26393061" cy="3826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270647"/>
            <a:ext cx="26393061" cy="1256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18351022"/>
            <a:ext cx="6885146" cy="105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CDCD-1F87-4F8F-A5FC-B88D0F6CD0D7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18351022"/>
            <a:ext cx="10327719" cy="105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18351022"/>
            <a:ext cx="6885146" cy="105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4FC98-7CAB-4ECA-97A4-68A9FB7088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31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39873" rtl="0" eaLnBrk="1" latinLnBrk="0" hangingPunct="1">
        <a:lnSpc>
          <a:spcPct val="90000"/>
        </a:lnSpc>
        <a:spcBef>
          <a:spcPct val="0"/>
        </a:spcBef>
        <a:buNone/>
        <a:defRPr sz="12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968" indent="-659968" algn="l" defTabSz="2639873" rtl="0" eaLnBrk="1" latinLnBrk="0" hangingPunct="1">
        <a:lnSpc>
          <a:spcPct val="90000"/>
        </a:lnSpc>
        <a:spcBef>
          <a:spcPts val="2887"/>
        </a:spcBef>
        <a:buFont typeface="Arial" panose="020B0604020202020204" pitchFamily="34" charset="0"/>
        <a:buChar char="•"/>
        <a:defRPr sz="8084" kern="1200">
          <a:solidFill>
            <a:schemeClr val="tx1"/>
          </a:solidFill>
          <a:latin typeface="+mn-lt"/>
          <a:ea typeface="+mn-ea"/>
          <a:cs typeface="+mn-cs"/>
        </a:defRPr>
      </a:lvl1pPr>
      <a:lvl2pPr marL="1979905" indent="-659968" algn="l" defTabSz="2639873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6929" kern="1200">
          <a:solidFill>
            <a:schemeClr val="tx1"/>
          </a:solidFill>
          <a:latin typeface="+mn-lt"/>
          <a:ea typeface="+mn-ea"/>
          <a:cs typeface="+mn-cs"/>
        </a:defRPr>
      </a:lvl2pPr>
      <a:lvl3pPr marL="3299841" indent="-659968" algn="l" defTabSz="2639873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774" kern="1200">
          <a:solidFill>
            <a:schemeClr val="tx1"/>
          </a:solidFill>
          <a:latin typeface="+mn-lt"/>
          <a:ea typeface="+mn-ea"/>
          <a:cs typeface="+mn-cs"/>
        </a:defRPr>
      </a:lvl3pPr>
      <a:lvl4pPr marL="4619777" indent="-659968" algn="l" defTabSz="2639873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939714" indent="-659968" algn="l" defTabSz="2639873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7259650" indent="-659968" algn="l" defTabSz="2639873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8579587" indent="-659968" algn="l" defTabSz="2639873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899523" indent="-659968" algn="l" defTabSz="2639873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1219459" indent="-659968" algn="l" defTabSz="2639873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9873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1pPr>
      <a:lvl2pPr marL="1319936" algn="l" defTabSz="2639873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2pPr>
      <a:lvl3pPr marL="2639873" algn="l" defTabSz="2639873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3pPr>
      <a:lvl4pPr marL="3959809" algn="l" defTabSz="2639873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279746" algn="l" defTabSz="2639873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6599682" algn="l" defTabSz="2639873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7919618" algn="l" defTabSz="2639873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239555" algn="l" defTabSz="2639873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0559491" algn="l" defTabSz="2639873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1230" y="7163627"/>
            <a:ext cx="16652191" cy="9009582"/>
          </a:xfrm>
          <a:prstGeom prst="rect">
            <a:avLst/>
          </a:prstGeom>
        </p:spPr>
      </p:pic>
      <p:pic>
        <p:nvPicPr>
          <p:cNvPr id="4" name="Picture 20" descr="Droy Logo sw 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385" y="720725"/>
            <a:ext cx="6624638" cy="636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2000210" y="6873886"/>
            <a:ext cx="17626350" cy="178243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63411"/>
              </a:avLst>
            </a:prstTxWarp>
          </a:bodyPr>
          <a:lstStyle/>
          <a:p>
            <a:pPr algn="ctr"/>
            <a:r>
              <a:rPr lang="de-D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radley Hand ITC" panose="03070402050302030203" pitchFamily="66" charset="0"/>
              </a:rPr>
              <a:t>Förderverein der </a:t>
            </a:r>
          </a:p>
          <a:p>
            <a:pPr algn="ctr"/>
            <a:r>
              <a:rPr lang="de-DE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radley Hand ITC" panose="03070402050302030203" pitchFamily="66" charset="0"/>
              </a:rPr>
              <a:t>Christophorusschule</a:t>
            </a:r>
            <a:r>
              <a:rPr lang="de-D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radley Hand ITC" panose="03070402050302030203" pitchFamily="66" charset="0"/>
              </a:rPr>
              <a:t> </a:t>
            </a:r>
          </a:p>
          <a:p>
            <a:pPr algn="ctr"/>
            <a:r>
              <a:rPr lang="de-DE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radley Hand ITC" panose="03070402050302030203" pitchFamily="66" charset="0"/>
              </a:rPr>
              <a:t>Droyßig</a:t>
            </a:r>
            <a:r>
              <a:rPr lang="de-D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radley Hand ITC" panose="03070402050302030203" pitchFamily="66" charset="0"/>
              </a:rPr>
              <a:t> e.V.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186359" y="8072018"/>
            <a:ext cx="14850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0" b="1" dirty="0" smtClean="0"/>
              <a:t>Der Förderverein lädt ein!</a:t>
            </a:r>
            <a:endParaRPr lang="de-DE" sz="100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186359" y="10396810"/>
            <a:ext cx="153482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b="1" dirty="0" smtClean="0"/>
              <a:t>Zur 1. </a:t>
            </a:r>
            <a:r>
              <a:rPr lang="de-DE" sz="6000" b="1" dirty="0" smtClean="0"/>
              <a:t>jährlichen </a:t>
            </a:r>
            <a:r>
              <a:rPr lang="de-DE" sz="6000" b="1" dirty="0" smtClean="0"/>
              <a:t>gemeinsamen Wanderung mit </a:t>
            </a:r>
          </a:p>
          <a:p>
            <a:r>
              <a:rPr lang="de-DE" sz="6000" b="1" dirty="0" smtClean="0"/>
              <a:t>Anschließendem</a:t>
            </a:r>
            <a:r>
              <a:rPr lang="de-DE" sz="6000" b="1" dirty="0" smtClean="0"/>
              <a:t> Picknick im Pfarrgarten </a:t>
            </a:r>
            <a:r>
              <a:rPr lang="de-DE" sz="6000" b="1" dirty="0" smtClean="0"/>
              <a:t>  </a:t>
            </a:r>
            <a:r>
              <a:rPr lang="de-DE" sz="6000" b="1" dirty="0" smtClean="0">
                <a:sym typeface="Wingdings" panose="05000000000000000000" pitchFamily="2" charset="2"/>
              </a:rPr>
              <a:t></a:t>
            </a:r>
            <a:endParaRPr lang="de-DE" sz="60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1186359" y="12743950"/>
            <a:ext cx="1528418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0" dirty="0" smtClean="0"/>
              <a:t>Wann?  Samstag, 29.04.2017</a:t>
            </a:r>
            <a:endParaRPr lang="de-DE" sz="10000" dirty="0"/>
          </a:p>
        </p:txBody>
      </p:sp>
      <p:sp>
        <p:nvSpPr>
          <p:cNvPr id="5" name="Textfeld 4"/>
          <p:cNvSpPr txBox="1"/>
          <p:nvPr/>
        </p:nvSpPr>
        <p:spPr>
          <a:xfrm>
            <a:off x="1186359" y="14911832"/>
            <a:ext cx="2409531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0" dirty="0" smtClean="0"/>
              <a:t>Wo?      </a:t>
            </a:r>
            <a:r>
              <a:rPr lang="de-DE" sz="10000" dirty="0" smtClean="0"/>
              <a:t>10:00 </a:t>
            </a:r>
            <a:r>
              <a:rPr lang="de-DE" sz="10000" dirty="0" smtClean="0"/>
              <a:t>Uhr Treffen </a:t>
            </a:r>
            <a:r>
              <a:rPr lang="de-DE" sz="10000" dirty="0" smtClean="0"/>
              <a:t>im Schulhof des CJD</a:t>
            </a:r>
            <a:endParaRPr lang="de-DE" sz="10000" dirty="0"/>
          </a:p>
        </p:txBody>
      </p:sp>
      <p:sp>
        <p:nvSpPr>
          <p:cNvPr id="9" name="Textfeld 8"/>
          <p:cNvSpPr txBox="1"/>
          <p:nvPr/>
        </p:nvSpPr>
        <p:spPr>
          <a:xfrm>
            <a:off x="1186359" y="17264838"/>
            <a:ext cx="31438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0" dirty="0" smtClean="0"/>
              <a:t>Wie? </a:t>
            </a:r>
            <a:endParaRPr lang="de-DE" sz="6000" dirty="0"/>
          </a:p>
        </p:txBody>
      </p:sp>
      <p:sp>
        <p:nvSpPr>
          <p:cNvPr id="10" name="Rechteck 9"/>
          <p:cNvSpPr/>
          <p:nvPr/>
        </p:nvSpPr>
        <p:spPr>
          <a:xfrm>
            <a:off x="5418467" y="17107256"/>
            <a:ext cx="234008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dirty="0"/>
              <a:t>Lustige und spannende Wanderung in und um </a:t>
            </a:r>
            <a:r>
              <a:rPr lang="de-DE" sz="5400" dirty="0" err="1" smtClean="0"/>
              <a:t>Droyßig</a:t>
            </a:r>
            <a:r>
              <a:rPr lang="de-DE" sz="5400" dirty="0" smtClean="0"/>
              <a:t>, </a:t>
            </a:r>
            <a:r>
              <a:rPr lang="de-DE" sz="5400" dirty="0"/>
              <a:t>mit </a:t>
            </a:r>
            <a:r>
              <a:rPr lang="de-DE" sz="5400" dirty="0" smtClean="0"/>
              <a:t>anschließenden gemütlichem </a:t>
            </a:r>
            <a:r>
              <a:rPr lang="de-DE" sz="5400" dirty="0"/>
              <a:t>Picknick </a:t>
            </a:r>
            <a:r>
              <a:rPr lang="de-DE" sz="5400" dirty="0" smtClean="0"/>
              <a:t>durch </a:t>
            </a:r>
            <a:r>
              <a:rPr lang="de-DE" sz="5400" dirty="0"/>
              <a:t>Allerlei buntes aus den kulinarischen Beiträgen der Teilnehmer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276430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</Words>
  <Application>Microsoft Office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Wingdings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 MB</dc:creator>
  <cp:lastModifiedBy>Chris MB</cp:lastModifiedBy>
  <cp:revision>7</cp:revision>
  <dcterms:created xsi:type="dcterms:W3CDTF">2017-01-26T10:01:03Z</dcterms:created>
  <dcterms:modified xsi:type="dcterms:W3CDTF">2017-03-07T07:18:25Z</dcterms:modified>
</cp:coreProperties>
</file>